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0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9" r:id="rId3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258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8.png"/><Relationship Id="rId18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50.png"/><Relationship Id="rId17" Type="http://schemas.openxmlformats.org/officeDocument/2006/relationships/image" Target="../media/image96.png"/><Relationship Id="rId2" Type="http://schemas.openxmlformats.org/officeDocument/2006/relationships/image" Target="../media/image6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95.png"/><Relationship Id="rId10" Type="http://schemas.openxmlformats.org/officeDocument/2006/relationships/image" Target="../media/image26.png"/><Relationship Id="rId19" Type="http://schemas.openxmlformats.org/officeDocument/2006/relationships/image" Target="../media/image97.gif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8.png"/><Relationship Id="rId18" Type="http://schemas.openxmlformats.org/officeDocument/2006/relationships/image" Target="../media/image71.png"/><Relationship Id="rId3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28.png"/><Relationship Id="rId17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50.png"/><Relationship Id="rId5" Type="http://schemas.openxmlformats.org/officeDocument/2006/relationships/image" Target="../media/image81.pn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19" Type="http://schemas.openxmlformats.org/officeDocument/2006/relationships/image" Target="../media/image101.gif"/><Relationship Id="rId4" Type="http://schemas.openxmlformats.org/officeDocument/2006/relationships/image" Target="../media/image68.png"/><Relationship Id="rId9" Type="http://schemas.openxmlformats.org/officeDocument/2006/relationships/image" Target="../media/image26.png"/><Relationship Id="rId1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73.png"/><Relationship Id="rId21" Type="http://schemas.openxmlformats.org/officeDocument/2006/relationships/image" Target="../media/image115.png"/><Relationship Id="rId7" Type="http://schemas.openxmlformats.org/officeDocument/2006/relationships/image" Target="../media/image28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2" Type="http://schemas.openxmlformats.org/officeDocument/2006/relationships/image" Target="../media/image56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5" Type="http://schemas.openxmlformats.org/officeDocument/2006/relationships/image" Target="../media/image74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26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22.png"/><Relationship Id="rId21" Type="http://schemas.openxmlformats.org/officeDocument/2006/relationships/image" Target="../media/image139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2" Type="http://schemas.openxmlformats.org/officeDocument/2006/relationships/image" Target="../media/image121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5" Type="http://schemas.openxmlformats.org/officeDocument/2006/relationships/image" Target="../media/image124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3.png"/><Relationship Id="rId9" Type="http://schemas.openxmlformats.org/officeDocument/2006/relationships/image" Target="../media/image28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8.png"/><Relationship Id="rId3" Type="http://schemas.openxmlformats.org/officeDocument/2006/relationships/image" Target="../media/image125.png"/><Relationship Id="rId7" Type="http://schemas.openxmlformats.org/officeDocument/2006/relationships/image" Target="../media/image147.png"/><Relationship Id="rId12" Type="http://schemas.openxmlformats.org/officeDocument/2006/relationships/image" Target="../media/image56.png"/><Relationship Id="rId17" Type="http://schemas.openxmlformats.org/officeDocument/2006/relationships/image" Target="../media/image155.png"/><Relationship Id="rId2" Type="http://schemas.openxmlformats.org/officeDocument/2006/relationships/image" Target="../media/image124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26.png"/><Relationship Id="rId9" Type="http://schemas.openxmlformats.org/officeDocument/2006/relationships/image" Target="../media/image149.png"/><Relationship Id="rId14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8.png"/><Relationship Id="rId3" Type="http://schemas.openxmlformats.org/officeDocument/2006/relationships/image" Target="../media/image125.png"/><Relationship Id="rId7" Type="http://schemas.openxmlformats.org/officeDocument/2006/relationships/image" Target="../media/image147.png"/><Relationship Id="rId12" Type="http://schemas.openxmlformats.org/officeDocument/2006/relationships/image" Target="../media/image56.png"/><Relationship Id="rId17" Type="http://schemas.openxmlformats.org/officeDocument/2006/relationships/image" Target="../media/image158.png"/><Relationship Id="rId2" Type="http://schemas.openxmlformats.org/officeDocument/2006/relationships/image" Target="../media/image124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56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26.png"/><Relationship Id="rId9" Type="http://schemas.openxmlformats.org/officeDocument/2006/relationships/image" Target="../media/image149.png"/><Relationship Id="rId1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8.png"/><Relationship Id="rId3" Type="http://schemas.openxmlformats.org/officeDocument/2006/relationships/image" Target="../media/image125.png"/><Relationship Id="rId7" Type="http://schemas.openxmlformats.org/officeDocument/2006/relationships/image" Target="../media/image147.png"/><Relationship Id="rId12" Type="http://schemas.openxmlformats.org/officeDocument/2006/relationships/image" Target="../media/image56.png"/><Relationship Id="rId17" Type="http://schemas.openxmlformats.org/officeDocument/2006/relationships/image" Target="../media/image160.png"/><Relationship Id="rId2" Type="http://schemas.openxmlformats.org/officeDocument/2006/relationships/image" Target="../media/image124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56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26.png"/><Relationship Id="rId9" Type="http://schemas.openxmlformats.org/officeDocument/2006/relationships/image" Target="../media/image149.png"/><Relationship Id="rId14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8.png"/><Relationship Id="rId3" Type="http://schemas.openxmlformats.org/officeDocument/2006/relationships/image" Target="../media/image125.png"/><Relationship Id="rId7" Type="http://schemas.openxmlformats.org/officeDocument/2006/relationships/image" Target="../media/image147.png"/><Relationship Id="rId12" Type="http://schemas.openxmlformats.org/officeDocument/2006/relationships/image" Target="../media/image56.png"/><Relationship Id="rId17" Type="http://schemas.openxmlformats.org/officeDocument/2006/relationships/image" Target="../media/image163.png"/><Relationship Id="rId2" Type="http://schemas.openxmlformats.org/officeDocument/2006/relationships/image" Target="../media/image124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61.png"/><Relationship Id="rId15" Type="http://schemas.openxmlformats.org/officeDocument/2006/relationships/image" Target="../media/image154.png"/><Relationship Id="rId10" Type="http://schemas.openxmlformats.org/officeDocument/2006/relationships/image" Target="../media/image150.png"/><Relationship Id="rId4" Type="http://schemas.openxmlformats.org/officeDocument/2006/relationships/image" Target="../media/image126.pn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8.png"/><Relationship Id="rId3" Type="http://schemas.openxmlformats.org/officeDocument/2006/relationships/image" Target="../media/image125.png"/><Relationship Id="rId7" Type="http://schemas.openxmlformats.org/officeDocument/2006/relationships/image" Target="../media/image147.png"/><Relationship Id="rId12" Type="http://schemas.openxmlformats.org/officeDocument/2006/relationships/image" Target="../media/image56.png"/><Relationship Id="rId17" Type="http://schemas.openxmlformats.org/officeDocument/2006/relationships/image" Target="../media/image166.png"/><Relationship Id="rId2" Type="http://schemas.openxmlformats.org/officeDocument/2006/relationships/image" Target="../media/image124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64.png"/><Relationship Id="rId15" Type="http://schemas.openxmlformats.org/officeDocument/2006/relationships/image" Target="../media/image154.png"/><Relationship Id="rId10" Type="http://schemas.openxmlformats.org/officeDocument/2006/relationships/image" Target="../media/image150.png"/><Relationship Id="rId4" Type="http://schemas.openxmlformats.org/officeDocument/2006/relationships/image" Target="../media/image126.pn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8.png"/><Relationship Id="rId3" Type="http://schemas.openxmlformats.org/officeDocument/2006/relationships/image" Target="../media/image125.png"/><Relationship Id="rId7" Type="http://schemas.openxmlformats.org/officeDocument/2006/relationships/image" Target="../media/image147.png"/><Relationship Id="rId12" Type="http://schemas.openxmlformats.org/officeDocument/2006/relationships/image" Target="../media/image56.png"/><Relationship Id="rId17" Type="http://schemas.openxmlformats.org/officeDocument/2006/relationships/image" Target="../media/image169.png"/><Relationship Id="rId2" Type="http://schemas.openxmlformats.org/officeDocument/2006/relationships/image" Target="../media/image124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67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26.png"/><Relationship Id="rId9" Type="http://schemas.openxmlformats.org/officeDocument/2006/relationships/image" Target="../media/image149.png"/><Relationship Id="rId14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28.png"/><Relationship Id="rId3" Type="http://schemas.openxmlformats.org/officeDocument/2006/relationships/image" Target="../media/image125.png"/><Relationship Id="rId7" Type="http://schemas.openxmlformats.org/officeDocument/2006/relationships/image" Target="../media/image147.png"/><Relationship Id="rId12" Type="http://schemas.openxmlformats.org/officeDocument/2006/relationships/image" Target="../media/image56.png"/><Relationship Id="rId17" Type="http://schemas.openxmlformats.org/officeDocument/2006/relationships/image" Target="../media/image172.png"/><Relationship Id="rId2" Type="http://schemas.openxmlformats.org/officeDocument/2006/relationships/image" Target="../media/image124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70.png"/><Relationship Id="rId15" Type="http://schemas.openxmlformats.org/officeDocument/2006/relationships/image" Target="../media/image154.png"/><Relationship Id="rId10" Type="http://schemas.openxmlformats.org/officeDocument/2006/relationships/image" Target="../media/image150.png"/><Relationship Id="rId4" Type="http://schemas.openxmlformats.org/officeDocument/2006/relationships/image" Target="../media/image126.pn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5.png"/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54.png"/><Relationship Id="rId10" Type="http://schemas.openxmlformats.org/officeDocument/2006/relationships/image" Target="../media/image6.png"/><Relationship Id="rId4" Type="http://schemas.openxmlformats.org/officeDocument/2006/relationships/image" Target="../media/image174.pn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80.png"/><Relationship Id="rId18" Type="http://schemas.openxmlformats.org/officeDocument/2006/relationships/image" Target="../media/image184.png"/><Relationship Id="rId3" Type="http://schemas.openxmlformats.org/officeDocument/2006/relationships/image" Target="../media/image147.png"/><Relationship Id="rId21" Type="http://schemas.openxmlformats.org/officeDocument/2006/relationships/image" Target="../media/image187.png"/><Relationship Id="rId7" Type="http://schemas.openxmlformats.org/officeDocument/2006/relationships/image" Target="../media/image151.png"/><Relationship Id="rId12" Type="http://schemas.openxmlformats.org/officeDocument/2006/relationships/image" Target="../media/image179.png"/><Relationship Id="rId17" Type="http://schemas.openxmlformats.org/officeDocument/2006/relationships/image" Target="../media/image183.png"/><Relationship Id="rId2" Type="http://schemas.openxmlformats.org/officeDocument/2006/relationships/image" Target="../media/image176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78.png"/><Relationship Id="rId24" Type="http://schemas.openxmlformats.org/officeDocument/2006/relationships/image" Target="../media/image190.png"/><Relationship Id="rId5" Type="http://schemas.openxmlformats.org/officeDocument/2006/relationships/image" Target="../media/image149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10" Type="http://schemas.openxmlformats.org/officeDocument/2006/relationships/image" Target="../media/image26.png"/><Relationship Id="rId19" Type="http://schemas.openxmlformats.org/officeDocument/2006/relationships/image" Target="../media/image185.png"/><Relationship Id="rId4" Type="http://schemas.openxmlformats.org/officeDocument/2006/relationships/image" Target="../media/image148.png"/><Relationship Id="rId9" Type="http://schemas.openxmlformats.org/officeDocument/2006/relationships/image" Target="../media/image177.png"/><Relationship Id="rId14" Type="http://schemas.openxmlformats.org/officeDocument/2006/relationships/image" Target="../media/image28.png"/><Relationship Id="rId22" Type="http://schemas.openxmlformats.org/officeDocument/2006/relationships/image" Target="../media/image1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28.png"/><Relationship Id="rId18" Type="http://schemas.openxmlformats.org/officeDocument/2006/relationships/image" Target="../media/image196.png"/><Relationship Id="rId3" Type="http://schemas.openxmlformats.org/officeDocument/2006/relationships/image" Target="../media/image148.png"/><Relationship Id="rId21" Type="http://schemas.openxmlformats.org/officeDocument/2006/relationships/image" Target="../media/image198.png"/><Relationship Id="rId7" Type="http://schemas.openxmlformats.org/officeDocument/2006/relationships/image" Target="../media/image56.png"/><Relationship Id="rId12" Type="http://schemas.openxmlformats.org/officeDocument/2006/relationships/image" Target="../media/image180.png"/><Relationship Id="rId17" Type="http://schemas.openxmlformats.org/officeDocument/2006/relationships/image" Target="../media/image195.png"/><Relationship Id="rId2" Type="http://schemas.openxmlformats.org/officeDocument/2006/relationships/image" Target="../media/image147.png"/><Relationship Id="rId16" Type="http://schemas.openxmlformats.org/officeDocument/2006/relationships/image" Target="../media/image194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91.png"/><Relationship Id="rId24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193.png"/><Relationship Id="rId23" Type="http://schemas.openxmlformats.org/officeDocument/2006/relationships/image" Target="../media/image199.png"/><Relationship Id="rId10" Type="http://schemas.openxmlformats.org/officeDocument/2006/relationships/image" Target="../media/image178.png"/><Relationship Id="rId19" Type="http://schemas.openxmlformats.org/officeDocument/2006/relationships/image" Target="../media/image197.png"/><Relationship Id="rId4" Type="http://schemas.openxmlformats.org/officeDocument/2006/relationships/image" Target="../media/image149.png"/><Relationship Id="rId9" Type="http://schemas.openxmlformats.org/officeDocument/2006/relationships/image" Target="../media/image26.png"/><Relationship Id="rId14" Type="http://schemas.openxmlformats.org/officeDocument/2006/relationships/image" Target="../media/image192.png"/><Relationship Id="rId22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28.png"/><Relationship Id="rId18" Type="http://schemas.openxmlformats.org/officeDocument/2006/relationships/image" Target="../media/image205.png"/><Relationship Id="rId3" Type="http://schemas.openxmlformats.org/officeDocument/2006/relationships/image" Target="../media/image148.png"/><Relationship Id="rId21" Type="http://schemas.openxmlformats.org/officeDocument/2006/relationships/image" Target="../media/image176.png"/><Relationship Id="rId7" Type="http://schemas.openxmlformats.org/officeDocument/2006/relationships/image" Target="../media/image56.png"/><Relationship Id="rId12" Type="http://schemas.openxmlformats.org/officeDocument/2006/relationships/image" Target="../media/image180.png"/><Relationship Id="rId17" Type="http://schemas.openxmlformats.org/officeDocument/2006/relationships/image" Target="../media/image204.png"/><Relationship Id="rId25" Type="http://schemas.openxmlformats.org/officeDocument/2006/relationships/image" Target="../media/image209.png"/><Relationship Id="rId2" Type="http://schemas.openxmlformats.org/officeDocument/2006/relationships/image" Target="../media/image147.png"/><Relationship Id="rId16" Type="http://schemas.openxmlformats.org/officeDocument/2006/relationships/image" Target="../media/image194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201.png"/><Relationship Id="rId24" Type="http://schemas.openxmlformats.org/officeDocument/2006/relationships/image" Target="../media/image208.png"/><Relationship Id="rId5" Type="http://schemas.openxmlformats.org/officeDocument/2006/relationships/image" Target="../media/image150.png"/><Relationship Id="rId15" Type="http://schemas.openxmlformats.org/officeDocument/2006/relationships/image" Target="../media/image203.png"/><Relationship Id="rId23" Type="http://schemas.openxmlformats.org/officeDocument/2006/relationships/image" Target="../media/image207.png"/><Relationship Id="rId10" Type="http://schemas.openxmlformats.org/officeDocument/2006/relationships/image" Target="../media/image178.png"/><Relationship Id="rId19" Type="http://schemas.openxmlformats.org/officeDocument/2006/relationships/image" Target="../media/image197.png"/><Relationship Id="rId4" Type="http://schemas.openxmlformats.org/officeDocument/2006/relationships/image" Target="../media/image149.png"/><Relationship Id="rId9" Type="http://schemas.openxmlformats.org/officeDocument/2006/relationships/image" Target="../media/image26.png"/><Relationship Id="rId14" Type="http://schemas.openxmlformats.org/officeDocument/2006/relationships/image" Target="../media/image202.png"/><Relationship Id="rId22" Type="http://schemas.openxmlformats.org/officeDocument/2006/relationships/image" Target="../media/image2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28.png"/><Relationship Id="rId18" Type="http://schemas.openxmlformats.org/officeDocument/2006/relationships/image" Target="../media/image214.png"/><Relationship Id="rId3" Type="http://schemas.openxmlformats.org/officeDocument/2006/relationships/image" Target="../media/image148.png"/><Relationship Id="rId21" Type="http://schemas.openxmlformats.org/officeDocument/2006/relationships/image" Target="../media/image215.png"/><Relationship Id="rId7" Type="http://schemas.openxmlformats.org/officeDocument/2006/relationships/image" Target="../media/image56.png"/><Relationship Id="rId12" Type="http://schemas.openxmlformats.org/officeDocument/2006/relationships/image" Target="../media/image180.png"/><Relationship Id="rId17" Type="http://schemas.openxmlformats.org/officeDocument/2006/relationships/image" Target="../media/image213.png"/><Relationship Id="rId2" Type="http://schemas.openxmlformats.org/officeDocument/2006/relationships/image" Target="../media/image147.png"/><Relationship Id="rId16" Type="http://schemas.openxmlformats.org/officeDocument/2006/relationships/image" Target="../media/image194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5" Type="http://schemas.openxmlformats.org/officeDocument/2006/relationships/image" Target="../media/image212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4" Type="http://schemas.openxmlformats.org/officeDocument/2006/relationships/image" Target="../media/image149.png"/><Relationship Id="rId9" Type="http://schemas.openxmlformats.org/officeDocument/2006/relationships/image" Target="../media/image26.png"/><Relationship Id="rId14" Type="http://schemas.openxmlformats.org/officeDocument/2006/relationships/image" Target="../media/image2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28.png"/><Relationship Id="rId18" Type="http://schemas.openxmlformats.org/officeDocument/2006/relationships/image" Target="../media/image221.png"/><Relationship Id="rId3" Type="http://schemas.openxmlformats.org/officeDocument/2006/relationships/image" Target="../media/image148.png"/><Relationship Id="rId21" Type="http://schemas.openxmlformats.org/officeDocument/2006/relationships/image" Target="../media/image176.png"/><Relationship Id="rId7" Type="http://schemas.openxmlformats.org/officeDocument/2006/relationships/image" Target="../media/image56.png"/><Relationship Id="rId12" Type="http://schemas.openxmlformats.org/officeDocument/2006/relationships/image" Target="../media/image180.png"/><Relationship Id="rId17" Type="http://schemas.openxmlformats.org/officeDocument/2006/relationships/image" Target="../media/image220.png"/><Relationship Id="rId2" Type="http://schemas.openxmlformats.org/officeDocument/2006/relationships/image" Target="../media/image147.png"/><Relationship Id="rId16" Type="http://schemas.openxmlformats.org/officeDocument/2006/relationships/image" Target="../media/image219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216.png"/><Relationship Id="rId24" Type="http://schemas.openxmlformats.org/officeDocument/2006/relationships/image" Target="../media/image225.png"/><Relationship Id="rId5" Type="http://schemas.openxmlformats.org/officeDocument/2006/relationships/image" Target="../media/image150.png"/><Relationship Id="rId15" Type="http://schemas.openxmlformats.org/officeDocument/2006/relationships/image" Target="../media/image218.png"/><Relationship Id="rId23" Type="http://schemas.openxmlformats.org/officeDocument/2006/relationships/image" Target="../media/image224.png"/><Relationship Id="rId10" Type="http://schemas.openxmlformats.org/officeDocument/2006/relationships/image" Target="../media/image178.png"/><Relationship Id="rId19" Type="http://schemas.openxmlformats.org/officeDocument/2006/relationships/image" Target="../media/image222.png"/><Relationship Id="rId4" Type="http://schemas.openxmlformats.org/officeDocument/2006/relationships/image" Target="../media/image149.png"/><Relationship Id="rId9" Type="http://schemas.openxmlformats.org/officeDocument/2006/relationships/image" Target="../media/image26.png"/><Relationship Id="rId14" Type="http://schemas.openxmlformats.org/officeDocument/2006/relationships/image" Target="../media/image217.png"/><Relationship Id="rId22" Type="http://schemas.openxmlformats.org/officeDocument/2006/relationships/image" Target="../media/image2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6.png"/><Relationship Id="rId7" Type="http://schemas.openxmlformats.org/officeDocument/2006/relationships/image" Target="../media/image22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180.png"/><Relationship Id="rId10" Type="http://schemas.openxmlformats.org/officeDocument/2006/relationships/image" Target="../media/image28.png"/><Relationship Id="rId4" Type="http://schemas.openxmlformats.org/officeDocument/2006/relationships/image" Target="../media/image178.png"/><Relationship Id="rId9" Type="http://schemas.openxmlformats.org/officeDocument/2006/relationships/image" Target="../media/image2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3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230.png"/><Relationship Id="rId4" Type="http://schemas.openxmlformats.org/officeDocument/2006/relationships/image" Target="../media/image1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12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54.pn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242.png"/><Relationship Id="rId18" Type="http://schemas.openxmlformats.org/officeDocument/2006/relationships/image" Target="../media/image247.png"/><Relationship Id="rId3" Type="http://schemas.openxmlformats.org/officeDocument/2006/relationships/image" Target="../media/image233.png"/><Relationship Id="rId21" Type="http://schemas.openxmlformats.org/officeDocument/2006/relationships/image" Target="../media/image250.png"/><Relationship Id="rId7" Type="http://schemas.openxmlformats.org/officeDocument/2006/relationships/image" Target="../media/image237.png"/><Relationship Id="rId12" Type="http://schemas.openxmlformats.org/officeDocument/2006/relationships/image" Target="../media/image241.png"/><Relationship Id="rId17" Type="http://schemas.openxmlformats.org/officeDocument/2006/relationships/image" Target="../media/image246.png"/><Relationship Id="rId2" Type="http://schemas.openxmlformats.org/officeDocument/2006/relationships/image" Target="../media/image232.png"/><Relationship Id="rId16" Type="http://schemas.openxmlformats.org/officeDocument/2006/relationships/image" Target="../media/image245.png"/><Relationship Id="rId20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0.png"/><Relationship Id="rId5" Type="http://schemas.openxmlformats.org/officeDocument/2006/relationships/image" Target="../media/image235.png"/><Relationship Id="rId15" Type="http://schemas.openxmlformats.org/officeDocument/2006/relationships/image" Target="../media/image244.png"/><Relationship Id="rId23" Type="http://schemas.openxmlformats.org/officeDocument/2006/relationships/image" Target="../media/image252.png"/><Relationship Id="rId10" Type="http://schemas.openxmlformats.org/officeDocument/2006/relationships/image" Target="../media/image239.png"/><Relationship Id="rId19" Type="http://schemas.openxmlformats.org/officeDocument/2006/relationships/image" Target="../media/image248.png"/><Relationship Id="rId4" Type="http://schemas.openxmlformats.org/officeDocument/2006/relationships/image" Target="../media/image234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Relationship Id="rId22" Type="http://schemas.openxmlformats.org/officeDocument/2006/relationships/image" Target="../media/image251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7.png"/><Relationship Id="rId18" Type="http://schemas.openxmlformats.org/officeDocument/2006/relationships/image" Target="../media/image264.png"/><Relationship Id="rId26" Type="http://schemas.openxmlformats.org/officeDocument/2006/relationships/image" Target="../media/image272.png"/><Relationship Id="rId3" Type="http://schemas.openxmlformats.org/officeDocument/2006/relationships/image" Target="../media/image93.gif"/><Relationship Id="rId21" Type="http://schemas.openxmlformats.org/officeDocument/2006/relationships/image" Target="../media/image267.png"/><Relationship Id="rId34" Type="http://schemas.openxmlformats.org/officeDocument/2006/relationships/image" Target="../media/image80.gif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3.png"/><Relationship Id="rId25" Type="http://schemas.openxmlformats.org/officeDocument/2006/relationships/image" Target="../media/image271.png"/><Relationship Id="rId33" Type="http://schemas.openxmlformats.org/officeDocument/2006/relationships/image" Target="../media/image101.gif"/><Relationship Id="rId2" Type="http://schemas.openxmlformats.org/officeDocument/2006/relationships/image" Target="../media/image97.gif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29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24" Type="http://schemas.openxmlformats.org/officeDocument/2006/relationships/image" Target="../media/image270.png"/><Relationship Id="rId32" Type="http://schemas.openxmlformats.org/officeDocument/2006/relationships/image" Target="../media/image252.png"/><Relationship Id="rId5" Type="http://schemas.openxmlformats.org/officeDocument/2006/relationships/image" Target="../media/image254.png"/><Relationship Id="rId15" Type="http://schemas.openxmlformats.org/officeDocument/2006/relationships/image" Target="../media/image249.png"/><Relationship Id="rId23" Type="http://schemas.openxmlformats.org/officeDocument/2006/relationships/image" Target="../media/image269.png"/><Relationship Id="rId28" Type="http://schemas.openxmlformats.org/officeDocument/2006/relationships/image" Target="../media/image274.png"/><Relationship Id="rId36" Type="http://schemas.openxmlformats.org/officeDocument/2006/relationships/image" Target="../media/image85.gif"/><Relationship Id="rId10" Type="http://schemas.openxmlformats.org/officeDocument/2006/relationships/image" Target="../media/image259.png"/><Relationship Id="rId19" Type="http://schemas.openxmlformats.org/officeDocument/2006/relationships/image" Target="../media/image265.png"/><Relationship Id="rId31" Type="http://schemas.openxmlformats.org/officeDocument/2006/relationships/image" Target="../media/image251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48.png"/><Relationship Id="rId22" Type="http://schemas.openxmlformats.org/officeDocument/2006/relationships/image" Target="../media/image268.png"/><Relationship Id="rId27" Type="http://schemas.openxmlformats.org/officeDocument/2006/relationships/image" Target="../media/image273.png"/><Relationship Id="rId30" Type="http://schemas.openxmlformats.org/officeDocument/2006/relationships/image" Target="../media/image276.png"/><Relationship Id="rId35" Type="http://schemas.openxmlformats.org/officeDocument/2006/relationships/image" Target="../media/image89.gif"/><Relationship Id="rId8" Type="http://schemas.openxmlformats.org/officeDocument/2006/relationships/image" Target="../media/image2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8.png"/><Relationship Id="rId3" Type="http://schemas.openxmlformats.org/officeDocument/2006/relationships/image" Target="../media/image278.png"/><Relationship Id="rId7" Type="http://schemas.openxmlformats.org/officeDocument/2006/relationships/image" Target="../media/image72.png"/><Relationship Id="rId12" Type="http://schemas.openxmlformats.org/officeDocument/2006/relationships/image" Target="../media/image284.png"/><Relationship Id="rId17" Type="http://schemas.openxmlformats.org/officeDocument/2006/relationships/image" Target="../media/image286.png"/><Relationship Id="rId2" Type="http://schemas.openxmlformats.org/officeDocument/2006/relationships/image" Target="../media/image277.png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283.png"/><Relationship Id="rId5" Type="http://schemas.openxmlformats.org/officeDocument/2006/relationships/image" Target="../media/image280.png"/><Relationship Id="rId15" Type="http://schemas.openxmlformats.org/officeDocument/2006/relationships/image" Target="../media/image81.png"/><Relationship Id="rId10" Type="http://schemas.openxmlformats.org/officeDocument/2006/relationships/image" Target="../media/image26.png"/><Relationship Id="rId4" Type="http://schemas.openxmlformats.org/officeDocument/2006/relationships/image" Target="../media/image279.png"/><Relationship Id="rId9" Type="http://schemas.openxmlformats.org/officeDocument/2006/relationships/image" Target="../media/image282.png"/><Relationship Id="rId1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16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image" Target="../media/image287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5" Type="http://schemas.openxmlformats.org/officeDocument/2006/relationships/image" Target="../media/image299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28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gif"/><Relationship Id="rId10" Type="http://schemas.openxmlformats.org/officeDocument/2006/relationships/image" Target="../media/image61.png"/><Relationship Id="rId4" Type="http://schemas.openxmlformats.org/officeDocument/2006/relationships/image" Target="../media/image2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5.png"/><Relationship Id="rId18" Type="http://schemas.openxmlformats.org/officeDocument/2006/relationships/image" Target="../media/image80.gif"/><Relationship Id="rId3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28.png"/><Relationship Id="rId17" Type="http://schemas.openxmlformats.org/officeDocument/2006/relationships/image" Target="../media/image79.png"/><Relationship Id="rId2" Type="http://schemas.openxmlformats.org/officeDocument/2006/relationships/image" Target="../media/image6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50.png"/><Relationship Id="rId5" Type="http://schemas.openxmlformats.org/officeDocument/2006/relationships/image" Target="../media/image71.pn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19" Type="http://schemas.openxmlformats.org/officeDocument/2006/relationships/image" Target="../media/image81.png"/><Relationship Id="rId4" Type="http://schemas.openxmlformats.org/officeDocument/2006/relationships/image" Target="../media/image70.png"/><Relationship Id="rId9" Type="http://schemas.openxmlformats.org/officeDocument/2006/relationships/image" Target="../media/image26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2.png"/><Relationship Id="rId18" Type="http://schemas.openxmlformats.org/officeDocument/2006/relationships/image" Target="../media/image85.gif"/><Relationship Id="rId3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28.png"/><Relationship Id="rId17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50.png"/><Relationship Id="rId5" Type="http://schemas.openxmlformats.org/officeDocument/2006/relationships/image" Target="../media/image81.pn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19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png"/><Relationship Id="rId18" Type="http://schemas.openxmlformats.org/officeDocument/2006/relationships/image" Target="../media/image89.gif"/><Relationship Id="rId3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28.png"/><Relationship Id="rId17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50.png"/><Relationship Id="rId5" Type="http://schemas.openxmlformats.org/officeDocument/2006/relationships/image" Target="../media/image81.png"/><Relationship Id="rId15" Type="http://schemas.openxmlformats.org/officeDocument/2006/relationships/image" Target="../media/image77.png"/><Relationship Id="rId10" Type="http://schemas.openxmlformats.org/officeDocument/2006/relationships/image" Target="../media/image74.png"/><Relationship Id="rId19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Relationship Id="rId1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8.png"/><Relationship Id="rId18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50.png"/><Relationship Id="rId17" Type="http://schemas.openxmlformats.org/officeDocument/2006/relationships/image" Target="../media/image92.png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91.png"/><Relationship Id="rId10" Type="http://schemas.openxmlformats.org/officeDocument/2006/relationships/image" Target="../media/image26.png"/><Relationship Id="rId19" Type="http://schemas.openxmlformats.org/officeDocument/2006/relationships/image" Target="../media/image93.gif"/><Relationship Id="rId4" Type="http://schemas.openxmlformats.org/officeDocument/2006/relationships/image" Target="../media/image70.png"/><Relationship Id="rId9" Type="http://schemas.openxmlformats.org/officeDocument/2006/relationships/image" Target="../media/image73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400" y="6235700"/>
            <a:ext cx="3962400" cy="425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6248400"/>
            <a:ext cx="39624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4800000">
            <a:off x="-317500" y="7543800"/>
            <a:ext cx="2476500" cy="350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80000">
            <a:off x="812800" y="508000"/>
            <a:ext cx="647700" cy="341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80000">
            <a:off x="635000" y="-609600"/>
            <a:ext cx="647700" cy="341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1500" y="1371600"/>
            <a:ext cx="5892800" cy="638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6700" y="1371600"/>
            <a:ext cx="5892800" cy="638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00000">
            <a:off x="16154400" y="7543800"/>
            <a:ext cx="2476500" cy="350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880000">
            <a:off x="16827500" y="508000"/>
            <a:ext cx="647700" cy="341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880000">
            <a:off x="17005300" y="-609600"/>
            <a:ext cx="647700" cy="341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1100" y="2692400"/>
            <a:ext cx="8686800" cy="337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0400" y="5384800"/>
            <a:ext cx="82804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4200" y="1320800"/>
            <a:ext cx="44196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9200" y="1397000"/>
            <a:ext cx="51816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2900" y="8813800"/>
            <a:ext cx="7366000" cy="647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5008499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470900" y="7378700"/>
            <a:ext cx="1346200" cy="3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00000">
            <a:off x="4953000" y="7797800"/>
            <a:ext cx="2019300" cy="285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16675100" y="5168900"/>
            <a:ext cx="2692400" cy="5562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623792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8280400" y="-127000"/>
            <a:ext cx="2044700" cy="626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-546100" y="2540000"/>
            <a:ext cx="2514600" cy="356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20000">
            <a:off x="-2082800" y="6057900"/>
            <a:ext cx="4356100" cy="473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52578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7785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53848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5943600"/>
            <a:ext cx="1397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500" y="24130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0" y="29337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25400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400" y="3098800"/>
            <a:ext cx="139700" cy="13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711200"/>
            <a:ext cx="10922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43900" y="2159000"/>
            <a:ext cx="8115300" cy="414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91700" y="5638800"/>
            <a:ext cx="5981700" cy="1054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5008499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2255500" y="7150100"/>
            <a:ext cx="8382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8800" y="7950200"/>
            <a:ext cx="8166100" cy="1257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020000">
            <a:off x="16510000" y="1689100"/>
            <a:ext cx="3035300" cy="32639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319FF32-A1C0-F222-B382-FB1F4BA847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6" y="2095406"/>
            <a:ext cx="7841284" cy="73152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00000">
            <a:off x="4953000" y="7797800"/>
            <a:ext cx="2019300" cy="285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16675100" y="5168900"/>
            <a:ext cx="2692400" cy="5562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623792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8280400" y="-127000"/>
            <a:ext cx="2044700" cy="626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20000">
            <a:off x="-2082800" y="6057900"/>
            <a:ext cx="4356100" cy="473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2578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785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53848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59436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2413000"/>
            <a:ext cx="1397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00" y="29337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0" y="25400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30988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711200"/>
            <a:ext cx="1092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7800" y="1739900"/>
            <a:ext cx="7505700" cy="511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09100" y="5676900"/>
            <a:ext cx="6413500" cy="1028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5008499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255500" y="7150100"/>
            <a:ext cx="8382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0" y="7950200"/>
            <a:ext cx="8191500" cy="1257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020000">
            <a:off x="16510000" y="1689100"/>
            <a:ext cx="3035300" cy="3263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700000">
            <a:off x="-546100" y="2540000"/>
            <a:ext cx="2514600" cy="35687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B5C5B57-44E7-A6A7-1751-5F6E656658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81" y="2097184"/>
            <a:ext cx="7829219" cy="74024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892800"/>
            <a:ext cx="1397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723900"/>
            <a:ext cx="1092200" cy="50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1270000"/>
            <a:ext cx="7378700" cy="198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7100" y="2552700"/>
            <a:ext cx="7404100" cy="723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0" y="3708400"/>
            <a:ext cx="3594100" cy="3581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3708400"/>
            <a:ext cx="3594100" cy="3581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0700" y="3733800"/>
            <a:ext cx="3581400" cy="3530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87400" y="3721100"/>
            <a:ext cx="3581400" cy="355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090400" y="3771900"/>
            <a:ext cx="10287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40000">
            <a:off x="16446500" y="3848100"/>
            <a:ext cx="838200" cy="1181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2340000">
            <a:off x="8178800" y="5588000"/>
            <a:ext cx="927100" cy="130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040000">
            <a:off x="4025900" y="3848100"/>
            <a:ext cx="965200" cy="137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7480300"/>
            <a:ext cx="4089400" cy="876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800" y="8064500"/>
            <a:ext cx="3517900" cy="1168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03800" y="7480300"/>
            <a:ext cx="3975100" cy="876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1400" y="8077200"/>
            <a:ext cx="4051300" cy="1104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28100" y="7480300"/>
            <a:ext cx="4127500" cy="876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28100" y="8077200"/>
            <a:ext cx="4064000" cy="1104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004800" y="7480300"/>
            <a:ext cx="4152900" cy="876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208000" y="8280400"/>
            <a:ext cx="3848100" cy="71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892800"/>
            <a:ext cx="139700" cy="13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678472100" y="-77736700"/>
            <a:ext cx="2147483647" cy="2147483647"/>
            <a:chOff x="0" y="0"/>
            <a:chExt cx="0" cy="0"/>
          </a:xfrm>
        </p:grpSpPr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181" r="1680" b="42759"/>
          <a:stretch/>
        </p:blipFill>
        <p:spPr>
          <a:xfrm>
            <a:off x="-762000" y="-10026"/>
            <a:ext cx="1979129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0" y="2082800"/>
            <a:ext cx="2387600" cy="2387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82800"/>
            <a:ext cx="2387600" cy="238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276600"/>
            <a:ext cx="6337300" cy="633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736600"/>
            <a:ext cx="12573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749300"/>
            <a:ext cx="4953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5100" y="1358900"/>
            <a:ext cx="7340600" cy="175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3600" y="2552700"/>
            <a:ext cx="61849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" y="2082800"/>
            <a:ext cx="10668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257300" y="4457700"/>
            <a:ext cx="7848600" cy="83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69900" y="5118100"/>
            <a:ext cx="69723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257300" y="8204200"/>
            <a:ext cx="78486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82600" y="8851900"/>
            <a:ext cx="6985000" cy="723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47600" y="2095500"/>
            <a:ext cx="1028700" cy="8763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2200" y="5905500"/>
            <a:ext cx="2374900" cy="2387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5410200"/>
            <a:ext cx="5575300" cy="2070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52500" y="5905500"/>
            <a:ext cx="2387600" cy="2387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23500" y="4483100"/>
            <a:ext cx="7645400" cy="876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315700" y="5118100"/>
            <a:ext cx="6464300" cy="723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67900" y="8204200"/>
            <a:ext cx="7975600" cy="838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303000" y="8851900"/>
            <a:ext cx="6451600" cy="723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49400" y="5803900"/>
            <a:ext cx="1016000" cy="876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73000" y="5803900"/>
            <a:ext cx="1003300" cy="87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36600"/>
            <a:ext cx="12573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749300"/>
            <a:ext cx="4953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698500"/>
            <a:ext cx="61595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600" y="711200"/>
            <a:ext cx="68707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6959600"/>
            <a:ext cx="4038600" cy="438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6959600"/>
            <a:ext cx="4038600" cy="438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4833600" y="5283200"/>
            <a:ext cx="9652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0000">
            <a:off x="10147300" y="2489200"/>
            <a:ext cx="8001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340000">
            <a:off x="2222500" y="3924300"/>
            <a:ext cx="8636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61468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6420000">
            <a:off x="1905000" y="5702300"/>
            <a:ext cx="8001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740000">
            <a:off x="5359400" y="7137400"/>
            <a:ext cx="4038600" cy="438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220000">
            <a:off x="9182100" y="7404100"/>
            <a:ext cx="4038600" cy="438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720000">
            <a:off x="5372100" y="2501900"/>
            <a:ext cx="965200" cy="135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480000">
            <a:off x="13081000" y="2451100"/>
            <a:ext cx="8636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0" y="3429000"/>
            <a:ext cx="12941300" cy="6438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90700" y="1397000"/>
            <a:ext cx="21971000" cy="172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4900" y="1778000"/>
            <a:ext cx="109855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68600" y="1866900"/>
            <a:ext cx="10591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36600"/>
            <a:ext cx="12573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749300"/>
            <a:ext cx="4953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711200"/>
            <a:ext cx="5842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600" y="711200"/>
            <a:ext cx="68707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6959600"/>
            <a:ext cx="4038600" cy="438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6959600"/>
            <a:ext cx="4038600" cy="438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4833600" y="5283200"/>
            <a:ext cx="9652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0000">
            <a:off x="10147300" y="2489200"/>
            <a:ext cx="8001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340000">
            <a:off x="2222500" y="3924300"/>
            <a:ext cx="8636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61468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6420000">
            <a:off x="1905000" y="5702300"/>
            <a:ext cx="8001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740000">
            <a:off x="5359400" y="7137400"/>
            <a:ext cx="4038600" cy="438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220000">
            <a:off x="9182100" y="7404100"/>
            <a:ext cx="4038600" cy="438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720000">
            <a:off x="5372100" y="2501900"/>
            <a:ext cx="965200" cy="135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480000">
            <a:off x="13081000" y="2451100"/>
            <a:ext cx="8636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0" y="3429000"/>
            <a:ext cx="12941300" cy="6438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90700" y="1397000"/>
            <a:ext cx="21971000" cy="172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4900" y="1778000"/>
            <a:ext cx="109855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7600" y="1866900"/>
            <a:ext cx="96901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36600"/>
            <a:ext cx="12573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749300"/>
            <a:ext cx="4953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711200"/>
            <a:ext cx="5842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600" y="711200"/>
            <a:ext cx="68707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6959600"/>
            <a:ext cx="4038600" cy="438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6959600"/>
            <a:ext cx="4038600" cy="438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4833600" y="5283200"/>
            <a:ext cx="9652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0000">
            <a:off x="10147300" y="2489200"/>
            <a:ext cx="8001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340000">
            <a:off x="2222500" y="3924300"/>
            <a:ext cx="8636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61468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6420000">
            <a:off x="1905000" y="5702300"/>
            <a:ext cx="8001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740000">
            <a:off x="5359400" y="7137400"/>
            <a:ext cx="4038600" cy="438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220000">
            <a:off x="9182100" y="7404100"/>
            <a:ext cx="4038600" cy="438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720000">
            <a:off x="5372100" y="2501900"/>
            <a:ext cx="965200" cy="135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480000">
            <a:off x="13081000" y="2451100"/>
            <a:ext cx="8636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0" y="3429000"/>
            <a:ext cx="12941300" cy="6438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90700" y="1397000"/>
            <a:ext cx="21971000" cy="172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4900" y="1778000"/>
            <a:ext cx="109855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44800" y="1866900"/>
            <a:ext cx="105029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36600"/>
            <a:ext cx="12573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749300"/>
            <a:ext cx="4953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711200"/>
            <a:ext cx="57404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600" y="711200"/>
            <a:ext cx="68707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6959600"/>
            <a:ext cx="4038600" cy="438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6959600"/>
            <a:ext cx="4038600" cy="438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4833600" y="5283200"/>
            <a:ext cx="9652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0000">
            <a:off x="10147300" y="2489200"/>
            <a:ext cx="8001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340000">
            <a:off x="2222500" y="3924300"/>
            <a:ext cx="8636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61468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6420000">
            <a:off x="1905000" y="5702300"/>
            <a:ext cx="8001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740000">
            <a:off x="5359400" y="7137400"/>
            <a:ext cx="4038600" cy="438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220000">
            <a:off x="9182100" y="7404100"/>
            <a:ext cx="4038600" cy="438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720000">
            <a:off x="5372100" y="2501900"/>
            <a:ext cx="965200" cy="135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480000">
            <a:off x="13081000" y="2451100"/>
            <a:ext cx="8636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90700" y="1397000"/>
            <a:ext cx="21971000" cy="172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4900" y="1778000"/>
            <a:ext cx="109855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71900" y="1866900"/>
            <a:ext cx="9575800" cy="914400"/>
          </a:xfrm>
          <a:prstGeom prst="rect">
            <a:avLst/>
          </a:prstGeom>
        </p:spPr>
      </p:pic>
      <p:pic>
        <p:nvPicPr>
          <p:cNvPr id="27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3429000"/>
            <a:ext cx="12941300" cy="643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36600"/>
            <a:ext cx="12573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749300"/>
            <a:ext cx="4953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711200"/>
            <a:ext cx="58674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600" y="711200"/>
            <a:ext cx="68707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6959600"/>
            <a:ext cx="4038600" cy="438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6959600"/>
            <a:ext cx="4038600" cy="438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4833600" y="5283200"/>
            <a:ext cx="9652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0000">
            <a:off x="10147300" y="2489200"/>
            <a:ext cx="8001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340000">
            <a:off x="2222500" y="3924300"/>
            <a:ext cx="8636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61468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6420000">
            <a:off x="1905000" y="5702300"/>
            <a:ext cx="8001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740000">
            <a:off x="5359400" y="7137400"/>
            <a:ext cx="4038600" cy="438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220000">
            <a:off x="9182100" y="7404100"/>
            <a:ext cx="4038600" cy="438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720000">
            <a:off x="5372100" y="2501900"/>
            <a:ext cx="965200" cy="135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480000">
            <a:off x="13081000" y="2451100"/>
            <a:ext cx="8636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90700" y="1397000"/>
            <a:ext cx="21971000" cy="172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4900" y="1778000"/>
            <a:ext cx="109855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0100" y="1866900"/>
            <a:ext cx="10045700" cy="914400"/>
          </a:xfrm>
          <a:prstGeom prst="rect">
            <a:avLst/>
          </a:prstGeom>
        </p:spPr>
      </p:pic>
      <p:pic>
        <p:nvPicPr>
          <p:cNvPr id="27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3429000"/>
            <a:ext cx="12941300" cy="6438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7848600"/>
            <a:ext cx="2628900" cy="345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6934200"/>
            <a:ext cx="3797300" cy="622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8750300"/>
            <a:ext cx="2425700" cy="260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00" y="7467600"/>
            <a:ext cx="5143500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8115300"/>
            <a:ext cx="3594100" cy="359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0" y="7848600"/>
            <a:ext cx="2628900" cy="345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2900" y="6934200"/>
            <a:ext cx="3797300" cy="622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8623300"/>
            <a:ext cx="2667000" cy="285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000" y="736600"/>
            <a:ext cx="609600" cy="7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3500" y="736600"/>
            <a:ext cx="469900" cy="43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5000" y="1409700"/>
            <a:ext cx="81280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22700" y="2641600"/>
            <a:ext cx="8318500" cy="660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3100" y="3911600"/>
            <a:ext cx="9652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3100" y="4038600"/>
            <a:ext cx="1028700" cy="78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60700" y="3733800"/>
            <a:ext cx="1549400" cy="990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11500" y="4381500"/>
            <a:ext cx="1244600" cy="1066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9600" y="3911600"/>
            <a:ext cx="965200" cy="96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5000" y="4038600"/>
            <a:ext cx="10287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64500" y="3733800"/>
            <a:ext cx="2082800" cy="1028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28000" y="4381500"/>
            <a:ext cx="3124200" cy="106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6100" y="3911600"/>
            <a:ext cx="965200" cy="965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014200" y="4038600"/>
            <a:ext cx="1028700" cy="787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106400" y="3784600"/>
            <a:ext cx="2387600" cy="1028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144500" y="4381500"/>
            <a:ext cx="1308100" cy="1066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3100" y="5651500"/>
            <a:ext cx="965200" cy="965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68500" y="5778500"/>
            <a:ext cx="1028700" cy="787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60700" y="5448300"/>
            <a:ext cx="1206500" cy="990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11500" y="6121400"/>
            <a:ext cx="2832100" cy="1066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9600" y="5651500"/>
            <a:ext cx="965200" cy="965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85000" y="5778500"/>
            <a:ext cx="1028700" cy="800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64500" y="5473700"/>
            <a:ext cx="2057400" cy="1028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115300" y="6096000"/>
            <a:ext cx="2260600" cy="698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76100" y="5651500"/>
            <a:ext cx="965200" cy="965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014200" y="5778500"/>
            <a:ext cx="1028700" cy="800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093700" y="5448300"/>
            <a:ext cx="1600200" cy="990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144500" y="6121400"/>
            <a:ext cx="1917700" cy="1066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36600"/>
            <a:ext cx="12573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749300"/>
            <a:ext cx="4953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100" y="711200"/>
            <a:ext cx="60198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600" y="711200"/>
            <a:ext cx="68707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6959600"/>
            <a:ext cx="4038600" cy="438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6959600"/>
            <a:ext cx="4038600" cy="438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4833600" y="5283200"/>
            <a:ext cx="9652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0000">
            <a:off x="10147300" y="2489200"/>
            <a:ext cx="8001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340000">
            <a:off x="2222500" y="3924300"/>
            <a:ext cx="8636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61468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6420000">
            <a:off x="1905000" y="5702300"/>
            <a:ext cx="8001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740000">
            <a:off x="5359400" y="7137400"/>
            <a:ext cx="4038600" cy="438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220000">
            <a:off x="9182100" y="7404100"/>
            <a:ext cx="4038600" cy="438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720000">
            <a:off x="5372100" y="2501900"/>
            <a:ext cx="965200" cy="135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480000">
            <a:off x="13081000" y="2451100"/>
            <a:ext cx="8636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0" y="3429000"/>
            <a:ext cx="12941300" cy="6438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90700" y="1397000"/>
            <a:ext cx="21971000" cy="172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4900" y="1778000"/>
            <a:ext cx="109855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24300" y="1866900"/>
            <a:ext cx="94361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36600"/>
            <a:ext cx="12573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749300"/>
            <a:ext cx="4953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698500"/>
            <a:ext cx="62611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600" y="711200"/>
            <a:ext cx="68707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6959600"/>
            <a:ext cx="4038600" cy="438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6959600"/>
            <a:ext cx="4038600" cy="438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4833600" y="5283200"/>
            <a:ext cx="9652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0000">
            <a:off x="10147300" y="2489200"/>
            <a:ext cx="8001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340000">
            <a:off x="2222500" y="3924300"/>
            <a:ext cx="8636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61468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6420000">
            <a:off x="1905000" y="5702300"/>
            <a:ext cx="8001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740000">
            <a:off x="5359400" y="7137400"/>
            <a:ext cx="4038600" cy="438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220000">
            <a:off x="9182100" y="7404100"/>
            <a:ext cx="4038600" cy="438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3720000">
            <a:off x="5372100" y="2501900"/>
            <a:ext cx="965200" cy="135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9480000">
            <a:off x="13081000" y="2451100"/>
            <a:ext cx="863600" cy="121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90700" y="1397000"/>
            <a:ext cx="21971000" cy="1727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4900" y="1778000"/>
            <a:ext cx="109855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200" y="1866900"/>
            <a:ext cx="9867900" cy="914400"/>
          </a:xfrm>
          <a:prstGeom prst="rect">
            <a:avLst/>
          </a:prstGeom>
        </p:spPr>
      </p:pic>
      <p:pic>
        <p:nvPicPr>
          <p:cNvPr id="27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7000" y="3429000"/>
            <a:ext cx="12941300" cy="6438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8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36600"/>
            <a:ext cx="6096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736600"/>
            <a:ext cx="8509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723900"/>
            <a:ext cx="44196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4500" y="6235700"/>
            <a:ext cx="3962400" cy="425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00" y="6553200"/>
            <a:ext cx="3962400" cy="425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800000">
            <a:off x="-317500" y="7543800"/>
            <a:ext cx="2476500" cy="350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603500" y="2476500"/>
            <a:ext cx="5892800" cy="638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43100" y="2476500"/>
            <a:ext cx="5892800" cy="638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800000">
            <a:off x="16154400" y="7543800"/>
            <a:ext cx="2476500" cy="350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2100" y="266700"/>
            <a:ext cx="16052800" cy="1131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300" y="2781300"/>
            <a:ext cx="6172200" cy="215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838700"/>
            <a:ext cx="4038600" cy="438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838700"/>
            <a:ext cx="4038600" cy="438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7874000" y="3365500"/>
            <a:ext cx="9652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0000">
            <a:off x="5676900" y="1778000"/>
            <a:ext cx="800100" cy="114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340000">
            <a:off x="2044700" y="2679700"/>
            <a:ext cx="863600" cy="121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711200"/>
            <a:ext cx="10668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1300" y="698500"/>
            <a:ext cx="60833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7800" y="1498600"/>
            <a:ext cx="3962400" cy="191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90200" y="2946400"/>
            <a:ext cx="69596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79100" y="4838700"/>
            <a:ext cx="1308100" cy="66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18800" y="4838700"/>
            <a:ext cx="1193800" cy="66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02900" y="5600700"/>
            <a:ext cx="6680200" cy="187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79100" y="7251700"/>
            <a:ext cx="2222500" cy="660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62200" y="3835400"/>
            <a:ext cx="6172200" cy="4178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18800" y="7264400"/>
            <a:ext cx="2095500" cy="72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02900" y="8051800"/>
            <a:ext cx="5029200" cy="965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56400" y="738000"/>
            <a:ext cx="14579600" cy="821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838700"/>
            <a:ext cx="4038600" cy="438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4038600" cy="438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7874000" y="3365500"/>
            <a:ext cx="965200" cy="135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000">
            <a:off x="5676900" y="1778000"/>
            <a:ext cx="8001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340000">
            <a:off x="2044700" y="2679700"/>
            <a:ext cx="8636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711200"/>
            <a:ext cx="10668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5900" y="698500"/>
            <a:ext cx="60960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3200" y="1511300"/>
            <a:ext cx="3149600" cy="191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0200" y="2921000"/>
            <a:ext cx="6794500" cy="1130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9100" y="4038600"/>
            <a:ext cx="40513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1500" y="4089400"/>
            <a:ext cx="36703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02900" y="4800600"/>
            <a:ext cx="6616700" cy="2336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79100" y="6858000"/>
            <a:ext cx="3416300" cy="660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2200" y="3835400"/>
            <a:ext cx="6172200" cy="4178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00400" y="4254500"/>
            <a:ext cx="4838700" cy="2514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28300" y="2781300"/>
            <a:ext cx="6172200" cy="21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18800" y="6883400"/>
            <a:ext cx="3162300" cy="711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02900" y="7632700"/>
            <a:ext cx="6756400" cy="233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838700"/>
            <a:ext cx="4038600" cy="438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4038600" cy="438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7874000" y="3365500"/>
            <a:ext cx="965200" cy="135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000">
            <a:off x="5676900" y="1778000"/>
            <a:ext cx="8001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340000">
            <a:off x="2044700" y="2679700"/>
            <a:ext cx="8636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711200"/>
            <a:ext cx="10668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9900" y="711200"/>
            <a:ext cx="58293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37800" y="1714500"/>
            <a:ext cx="4965700" cy="184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0200" y="2984500"/>
            <a:ext cx="6426200" cy="146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9100" y="4686300"/>
            <a:ext cx="40513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18800" y="4711700"/>
            <a:ext cx="36830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02900" y="5435600"/>
            <a:ext cx="5969000" cy="187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79100" y="7251700"/>
            <a:ext cx="3416300" cy="660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2200" y="3835400"/>
            <a:ext cx="6172200" cy="4178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8300" y="2781300"/>
            <a:ext cx="6172200" cy="215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63900" y="3302000"/>
            <a:ext cx="4229100" cy="23749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76600" y="5753100"/>
            <a:ext cx="4216400" cy="140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31500" y="7302500"/>
            <a:ext cx="2971800" cy="1079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02900" y="8077200"/>
            <a:ext cx="6629400" cy="142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838700"/>
            <a:ext cx="4038600" cy="438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4038600" cy="438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7874000" y="3365500"/>
            <a:ext cx="965200" cy="135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000">
            <a:off x="5676900" y="1778000"/>
            <a:ext cx="8001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340000">
            <a:off x="2044700" y="2679700"/>
            <a:ext cx="8636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711200"/>
            <a:ext cx="10668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3100" y="711200"/>
            <a:ext cx="56134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37800" y="1714500"/>
            <a:ext cx="6438900" cy="184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0200" y="3009900"/>
            <a:ext cx="6464300" cy="146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9100" y="4838700"/>
            <a:ext cx="40513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1500" y="4902200"/>
            <a:ext cx="24003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02900" y="5435600"/>
            <a:ext cx="6718300" cy="1879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62200" y="3835400"/>
            <a:ext cx="6172200" cy="4178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8300" y="2781300"/>
            <a:ext cx="6172200" cy="215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00400" y="4267200"/>
            <a:ext cx="4419600" cy="307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838700"/>
            <a:ext cx="4038600" cy="438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838700"/>
            <a:ext cx="4038600" cy="438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7874000" y="3365500"/>
            <a:ext cx="965200" cy="135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000">
            <a:off x="5676900" y="1778000"/>
            <a:ext cx="8001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340000">
            <a:off x="2044700" y="2679700"/>
            <a:ext cx="8636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711200"/>
            <a:ext cx="10668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7000" y="711200"/>
            <a:ext cx="6210300" cy="48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37800" y="1714500"/>
            <a:ext cx="6642100" cy="184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0200" y="2959100"/>
            <a:ext cx="6642100" cy="1130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79100" y="4724400"/>
            <a:ext cx="44069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1500" y="4787900"/>
            <a:ext cx="42037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02900" y="5435600"/>
            <a:ext cx="6642100" cy="187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79100" y="7251700"/>
            <a:ext cx="1600200" cy="660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2200" y="3835400"/>
            <a:ext cx="6172200" cy="4178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8300" y="2781300"/>
            <a:ext cx="6172200" cy="215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22500" y="2730500"/>
            <a:ext cx="6464300" cy="4216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18800" y="7264400"/>
            <a:ext cx="1384300" cy="66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90200" y="7988300"/>
            <a:ext cx="6591300" cy="1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711200"/>
            <a:ext cx="1066800" cy="50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" y="266700"/>
            <a:ext cx="8623300" cy="9867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600" y="266700"/>
            <a:ext cx="9271000" cy="9867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0" y="5702300"/>
            <a:ext cx="15875000" cy="488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0800" y="6769100"/>
            <a:ext cx="7937500" cy="245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711200"/>
            <a:ext cx="1066800" cy="50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100" y="711200"/>
            <a:ext cx="61341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" y="1244600"/>
            <a:ext cx="13754100" cy="875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8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36600"/>
            <a:ext cx="774700" cy="7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736600"/>
            <a:ext cx="850900" cy="43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723900"/>
            <a:ext cx="44196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4500" y="6235700"/>
            <a:ext cx="3962400" cy="425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00" y="6553200"/>
            <a:ext cx="3962400" cy="425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0">
            <a:off x="-317500" y="7543800"/>
            <a:ext cx="2476500" cy="350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03500" y="2476500"/>
            <a:ext cx="5892800" cy="638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3100" y="2476500"/>
            <a:ext cx="5892800" cy="638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800000">
            <a:off x="16154400" y="7543800"/>
            <a:ext cx="2476500" cy="350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2100" y="266700"/>
            <a:ext cx="16052800" cy="1099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560000">
            <a:off x="-1117600" y="762000"/>
            <a:ext cx="7594600" cy="725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0640000">
            <a:off x="3314700" y="4533900"/>
            <a:ext cx="6159500" cy="811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1739900"/>
            <a:ext cx="6654800" cy="603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">
            <a:off x="-330200" y="7480300"/>
            <a:ext cx="5956300" cy="647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9680000">
            <a:off x="12547600" y="7480300"/>
            <a:ext cx="5956300" cy="647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260000">
            <a:off x="8928100" y="5334000"/>
            <a:ext cx="5753100" cy="618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500" y="34417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700" y="32131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700" y="28321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3378200"/>
            <a:ext cx="1397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27813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0000">
            <a:off x="16002000" y="65024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0000">
            <a:off x="16192500" y="59309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0000">
            <a:off x="15316200" y="6654800"/>
            <a:ext cx="139700" cy="13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0000">
            <a:off x="15443200" y="6121400"/>
            <a:ext cx="139700" cy="13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0000">
            <a:off x="14782800" y="6502400"/>
            <a:ext cx="139700" cy="13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400" y="2692400"/>
            <a:ext cx="7569200" cy="1841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400" y="3771900"/>
            <a:ext cx="3937000" cy="901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800" y="4546600"/>
            <a:ext cx="3441700" cy="166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03200" y="3530600"/>
            <a:ext cx="39370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44500" y="4546600"/>
            <a:ext cx="3695700" cy="1663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30700" y="7696200"/>
            <a:ext cx="39370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0900" y="8382000"/>
            <a:ext cx="3581400" cy="1663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9300" y="7543800"/>
            <a:ext cx="39370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60000" y="8382000"/>
            <a:ext cx="3416300" cy="162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2200" y="736600"/>
            <a:ext cx="8382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9400" y="711200"/>
            <a:ext cx="6032500" cy="508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92300" y="698500"/>
            <a:ext cx="838200" cy="482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E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9EE5C6C7-DB30-DD34-0EED-1A81297BE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9" t="46" r="-11531" b="-46"/>
          <a:stretch/>
        </p:blipFill>
        <p:spPr>
          <a:xfrm>
            <a:off x="8379269" y="6021948"/>
            <a:ext cx="3488881" cy="330962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AFA4CF5-CB2A-A6E1-DB32-649EB25E9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r="32630"/>
          <a:stretch/>
        </p:blipFill>
        <p:spPr>
          <a:xfrm>
            <a:off x="14046200" y="1498600"/>
            <a:ext cx="2908300" cy="332617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4826000"/>
            <a:ext cx="12192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240000">
            <a:off x="1473200" y="4622800"/>
            <a:ext cx="1193800" cy="157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700" y="4673600"/>
            <a:ext cx="1346200" cy="144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900" y="4445000"/>
            <a:ext cx="19177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80000">
            <a:off x="6807200" y="4699000"/>
            <a:ext cx="1066800" cy="140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240000">
            <a:off x="15621000" y="4622800"/>
            <a:ext cx="1193800" cy="157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81100" y="4673600"/>
            <a:ext cx="13462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96700" y="4445000"/>
            <a:ext cx="19177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280000">
            <a:off x="10426700" y="4699000"/>
            <a:ext cx="1066800" cy="140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2200" y="736600"/>
            <a:ext cx="838200" cy="45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55300" y="1320800"/>
            <a:ext cx="2667000" cy="1079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85600" y="2971800"/>
            <a:ext cx="29845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4600" y="1181100"/>
            <a:ext cx="4432300" cy="1854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79700" y="2997200"/>
            <a:ext cx="2781300" cy="9525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046200" y="6032500"/>
            <a:ext cx="2908300" cy="3302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671300" y="7518400"/>
            <a:ext cx="3251200" cy="952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16200" y="7505700"/>
            <a:ext cx="3378200" cy="927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8700" y="5626100"/>
            <a:ext cx="4648200" cy="18669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55300" y="5880100"/>
            <a:ext cx="2565400" cy="939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03700" y="3581400"/>
            <a:ext cx="1181100" cy="901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252200" y="1930400"/>
            <a:ext cx="11811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93700" y="3657600"/>
            <a:ext cx="1181100" cy="749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24200" y="8115300"/>
            <a:ext cx="2235200" cy="749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28400" y="6464300"/>
            <a:ext cx="1968500" cy="749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242800" y="8140700"/>
            <a:ext cx="1790700" cy="1130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59400" y="711200"/>
            <a:ext cx="6019800" cy="508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92300" y="698500"/>
            <a:ext cx="838200" cy="482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E3AAF54-E11C-5B4E-191F-0A62D157BD2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501775"/>
            <a:ext cx="2912943" cy="32988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7CF8FDC-8715-4D81-2AC6-784361B18B4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 r="18497"/>
          <a:stretch/>
        </p:blipFill>
        <p:spPr>
          <a:xfrm>
            <a:off x="8383229" y="1510071"/>
            <a:ext cx="2907071" cy="33147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9CBE3C0-5A5F-559B-B216-4A3922F17A2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4" r="26674"/>
          <a:stretch/>
        </p:blipFill>
        <p:spPr>
          <a:xfrm>
            <a:off x="5130800" y="6032653"/>
            <a:ext cx="2908300" cy="32732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26475A5-92D2-6ADB-C239-FFEE68BB8C3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7" t="7788" r="9346"/>
          <a:stretch/>
        </p:blipFill>
        <p:spPr>
          <a:xfrm>
            <a:off x="14046199" y="6021948"/>
            <a:ext cx="2908301" cy="329370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0000">
            <a:off x="8978900" y="774700"/>
            <a:ext cx="2438400" cy="436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16675100" y="5168900"/>
            <a:ext cx="2692400" cy="556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-546100" y="2540000"/>
            <a:ext cx="2514600" cy="356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000000">
            <a:off x="12496800" y="6756400"/>
            <a:ext cx="2019300" cy="2857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20000">
            <a:off x="6273800" y="5613400"/>
            <a:ext cx="2044700" cy="6261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52578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7785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53848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5943600"/>
            <a:ext cx="1397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500" y="24130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0" y="29337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25400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400" y="3098800"/>
            <a:ext cx="139700" cy="13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698500"/>
            <a:ext cx="8382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736600"/>
            <a:ext cx="8509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95100" y="711200"/>
            <a:ext cx="67437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020000">
            <a:off x="16510000" y="1689100"/>
            <a:ext cx="3035300" cy="326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20000">
            <a:off x="-2082800" y="6057900"/>
            <a:ext cx="4356100" cy="4737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100" y="1638300"/>
            <a:ext cx="9448800" cy="7861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91900" y="1282700"/>
            <a:ext cx="5765800" cy="866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892800"/>
            <a:ext cx="139700" cy="13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678472100" y="-77736700"/>
            <a:ext cx="2147483647" cy="2147483647"/>
            <a:chOff x="0" y="0"/>
            <a:chExt cx="0" cy="0"/>
          </a:xfrm>
        </p:grpSpPr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8181" r="1680" b="42759"/>
          <a:stretch/>
        </p:blipFill>
        <p:spPr>
          <a:xfrm>
            <a:off x="-762000" y="-10026"/>
            <a:ext cx="1979129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300" y="-355600"/>
            <a:ext cx="3962400" cy="396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0" y="304800"/>
            <a:ext cx="6921500" cy="751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13144500" y="4102100"/>
            <a:ext cx="2019300" cy="287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00" y="-355600"/>
            <a:ext cx="3962400" cy="396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1000" y="304800"/>
            <a:ext cx="6921500" cy="751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3124200" y="4102100"/>
            <a:ext cx="2019300" cy="287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972300"/>
            <a:ext cx="3683000" cy="396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95400" y="6972300"/>
            <a:ext cx="3683000" cy="396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1700" y="2679700"/>
            <a:ext cx="10083800" cy="223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4600" y="4991100"/>
            <a:ext cx="10541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6908800"/>
            <a:ext cx="8521700" cy="3987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5008499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470900" y="6819900"/>
            <a:ext cx="13462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3600" y="8267700"/>
            <a:ext cx="81280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4200" y="1320800"/>
            <a:ext cx="4419600" cy="660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99200" y="1397000"/>
            <a:ext cx="518160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892800"/>
            <a:ext cx="1397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711200"/>
            <a:ext cx="1092200" cy="50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749300"/>
            <a:ext cx="4826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3848100"/>
            <a:ext cx="1612900" cy="1612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5500" y="7226300"/>
            <a:ext cx="1651000" cy="1574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5295900"/>
            <a:ext cx="2070100" cy="1600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5900" y="3848100"/>
            <a:ext cx="2755900" cy="1752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340000">
            <a:off x="12827000" y="6756400"/>
            <a:ext cx="1536700" cy="2794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74700" y="4787900"/>
            <a:ext cx="2590800" cy="259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006600" y="1333500"/>
            <a:ext cx="20091400" cy="3340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89E127D-6032-6910-6DDD-3AB516A9F2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00" y="3189600"/>
            <a:ext cx="6083900" cy="6083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5372100"/>
            <a:ext cx="1397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892800"/>
            <a:ext cx="1397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711200"/>
            <a:ext cx="1092200" cy="50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749300"/>
            <a:ext cx="4826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476500" y="1473200"/>
            <a:ext cx="20485100" cy="777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16623792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0000">
            <a:off x="8280400" y="-127000"/>
            <a:ext cx="2044700" cy="626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0000">
            <a:off x="4953000" y="7797800"/>
            <a:ext cx="2019300" cy="285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16675100" y="5168900"/>
            <a:ext cx="2692400" cy="556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-546100" y="2540000"/>
            <a:ext cx="2514600" cy="356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2578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785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53848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59436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2413000"/>
            <a:ext cx="1397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00" y="29337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0" y="25400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30988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711200"/>
            <a:ext cx="1092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0" y="2197100"/>
            <a:ext cx="7797800" cy="4127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7800" y="5676900"/>
            <a:ext cx="6731000" cy="1028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5008499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255500" y="7150100"/>
            <a:ext cx="8382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200" y="7950200"/>
            <a:ext cx="9029700" cy="1257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020000">
            <a:off x="16510000" y="1689100"/>
            <a:ext cx="3035300" cy="32639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58D11A-4179-B2EF-FA00-E0D0E19838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0" y="2118852"/>
            <a:ext cx="7806367" cy="729184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20000">
            <a:off x="-2082800" y="6057900"/>
            <a:ext cx="4356100" cy="473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00000">
            <a:off x="4953000" y="7797800"/>
            <a:ext cx="2019300" cy="285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16675100" y="5168900"/>
            <a:ext cx="2692400" cy="5562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623792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8280400" y="-127000"/>
            <a:ext cx="2044700" cy="626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20000">
            <a:off x="-2082800" y="6057900"/>
            <a:ext cx="4356100" cy="473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2578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785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53848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59436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2413000"/>
            <a:ext cx="1397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00" y="29337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0" y="25400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30988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711200"/>
            <a:ext cx="1092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9600" y="1752600"/>
            <a:ext cx="8699500" cy="525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8900" y="5638800"/>
            <a:ext cx="6870700" cy="1206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5008499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255500" y="7150100"/>
            <a:ext cx="8382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0800" y="7950200"/>
            <a:ext cx="8686800" cy="1257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020000">
            <a:off x="16510000" y="1689100"/>
            <a:ext cx="3035300" cy="32639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A48D278-FC0E-4C5C-E8EE-56E6564A13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0378"/>
            <a:ext cx="7774886" cy="728032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700000">
            <a:off x="-546100" y="2540000"/>
            <a:ext cx="2514600" cy="356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00000">
            <a:off x="4953000" y="7797800"/>
            <a:ext cx="2019300" cy="285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16675100" y="5168900"/>
            <a:ext cx="2692400" cy="5562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623792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8280400" y="-127000"/>
            <a:ext cx="2044700" cy="626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20000">
            <a:off x="-2082800" y="6057900"/>
            <a:ext cx="4356100" cy="473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2578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57785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53848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59436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2413000"/>
            <a:ext cx="1397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00" y="29337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0" y="25400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4400" y="30988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711200"/>
            <a:ext cx="1092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69400" y="1638300"/>
            <a:ext cx="7454900" cy="520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7400" y="5638800"/>
            <a:ext cx="6108700" cy="1066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5008499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255500" y="7150100"/>
            <a:ext cx="8382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1600" y="7861300"/>
            <a:ext cx="8597900" cy="1790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020000">
            <a:off x="16510000" y="1689100"/>
            <a:ext cx="3035300" cy="32639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898FBC-E6DE-5BCB-BE70-02120B1057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00" y="2113154"/>
            <a:ext cx="7821222" cy="722134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700000">
            <a:off x="-546100" y="2540000"/>
            <a:ext cx="2514600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546100" y="2540000"/>
            <a:ext cx="2514600" cy="3568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0000">
            <a:off x="4953000" y="7797800"/>
            <a:ext cx="2019300" cy="285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16675100" y="5168900"/>
            <a:ext cx="2692400" cy="5562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623792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20000">
            <a:off x="8280400" y="-127000"/>
            <a:ext cx="2044700" cy="626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20000">
            <a:off x="-2082800" y="6057900"/>
            <a:ext cx="4356100" cy="473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5257800"/>
            <a:ext cx="139700" cy="13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778500"/>
            <a:ext cx="139700" cy="13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53848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5943600"/>
            <a:ext cx="1397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500" y="2413000"/>
            <a:ext cx="139700" cy="13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0" y="2933700"/>
            <a:ext cx="1397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0" y="25400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400" y="3098800"/>
            <a:ext cx="139700" cy="13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711200"/>
            <a:ext cx="1092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500" y="787400"/>
            <a:ext cx="635000" cy="27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736600"/>
            <a:ext cx="838200" cy="43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8600" y="711200"/>
            <a:ext cx="66294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9200" y="787400"/>
            <a:ext cx="635000" cy="279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700" y="723900"/>
            <a:ext cx="914400" cy="45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1600" y="2082800"/>
            <a:ext cx="7569200" cy="439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8200" y="5689600"/>
            <a:ext cx="6096000" cy="1016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5008499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2255500" y="7150100"/>
            <a:ext cx="8382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70800" y="7950200"/>
            <a:ext cx="8686800" cy="1257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020000">
            <a:off x="16510000" y="1689100"/>
            <a:ext cx="3035300" cy="32639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47E67C4-0EB7-B74A-D646-04E62D3B4F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990"/>
          <a:stretch/>
        </p:blipFill>
        <p:spPr>
          <a:xfrm>
            <a:off x="812800" y="2106466"/>
            <a:ext cx="9245600" cy="72280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사용자 지정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33</cp:revision>
  <dcterms:created xsi:type="dcterms:W3CDTF">2006-08-16T00:00:00Z</dcterms:created>
  <dcterms:modified xsi:type="dcterms:W3CDTF">2024-10-10T23:12:49Z</dcterms:modified>
</cp:coreProperties>
</file>